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18"/>
      <p:bold r:id="rId18"/>
      <p:italic r:id="rId18"/>
      <p:boldItalic r:id="rId18"/>
    </p:embeddedFont>
    <p:embeddedFont>
      <p:font typeface="PT Sans Narrow" panose="020B0506020203020204" pitchFamily="34" charset="77"/>
      <p:regular r:id="rId18"/>
      <p:bold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4317"/>
  </p:normalViewPr>
  <p:slideViewPr>
    <p:cSldViewPr snapToGrid="0">
      <p:cViewPr varScale="1">
        <p:scale>
          <a:sx n="124" d="100"/>
          <a:sy n="124" d="100"/>
        </p:scale>
        <p:origin x="128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NUL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Hey guys </a:t>
            </a:r>
            <a:r>
              <a:rPr lang="en" dirty="0" err="1"/>
              <a:t>i’m</a:t>
            </a:r>
            <a:r>
              <a:rPr lang="en" dirty="0"/>
              <a:t> Shalini, this is my DATA 606 delivery 2 presentation. Just as a reminder, I am working on predicting upcoming flight delays.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2bc9cee0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2bc9cee0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flights to get a better idea of each airline and the number of flights that have been delayed.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South West (NW)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2bc9cee0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2bc9cee0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wanted to show average wind-speed based on the dates.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2bc9cee00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2bc9cee00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-Working on Linear and Polynomial Regression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-departure minutes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-Will be using other ML algorithms on my data as well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-Want to compare the accuracy of the models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03357b0a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03357b0a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eb2ed6f16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eb2ed6f16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eb2ed6f16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eb2ed6f16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03357b0af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03357b0af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03357b0a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03357b0af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eb2ed6f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eb2ed6f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2bc9cee0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2bc9cee0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snow, windgust, cloudgover, windspeed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2bc9cee0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2bc9cee0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Dropped Columns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03357b0af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03357b0af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Airlines: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EV - Atlantic Southeast Airlines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WN - SouthWest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DL - Delta Airlines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OO - Skywest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B6 - Jetblue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Nk - Spirit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#average arrival_delays by airline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2bc9cee0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2bc9cee0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Departure delays based on airlines.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AA has  a lot of delays. VX doesnt….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2bc9cee0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2bc9cee0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Looking at correlation between arrival delay and weather delay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17.jp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hyperlink" Target="https://engineering.upside.com/applying-predictive-analytics-to-flight-delays-85413ca4939f" TargetMode="Externa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hyperlink" Target="https://arxiv.org/pdf/1903.06740.pdf" TargetMode="External"/><Relationship Id="rId5" Type="http://schemas.openxmlformats.org/officeDocument/2006/relationships/hyperlink" Target="https://www.kaggle.com/usdot/flight-delays#airlines.csv" TargetMode="External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787800" y="788800"/>
            <a:ext cx="7568400" cy="111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Predicting Upcoming Flight Delays</a:t>
            </a:r>
            <a:endParaRPr sz="4500"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6153300" y="4109600"/>
            <a:ext cx="2990700" cy="13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highlight>
                  <a:srgbClr val="FFFFFF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Shalini Jain</a:t>
            </a:r>
            <a:endParaRPr sz="2000" b="1">
              <a:solidFill>
                <a:schemeClr val="accent1"/>
              </a:solidFill>
              <a:highlight>
                <a:srgbClr val="FFFFFF"/>
              </a:highlight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highlight>
                  <a:srgbClr val="FFFFFF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DATA 606 - Delivery 3</a:t>
            </a:r>
            <a:endParaRPr sz="2000" b="1">
              <a:solidFill>
                <a:schemeClr val="accent1"/>
              </a:solidFill>
              <a:highlight>
                <a:srgbClr val="FFFFFF"/>
              </a:highlight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500" b="1">
              <a:solidFill>
                <a:schemeClr val="accent1"/>
              </a:solidFill>
              <a:highlight>
                <a:srgbClr val="FFFFFF"/>
              </a:highlight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C70983B-92D1-314F-8FEC-26D057CF62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76"/>
    </mc:Choice>
    <mc:Fallback>
      <p:transition spd="slow" advTm="12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Exploratory Data Analysis</a:t>
            </a: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7650" y="1420050"/>
            <a:ext cx="6049326" cy="326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955D676-624B-2D4A-B743-D0E246A2D8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94"/>
    </mc:Choice>
    <mc:Fallback>
      <p:transition spd="slow" advTm="600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Exploratory Data Analysis</a:t>
            </a: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8325" y="1216175"/>
            <a:ext cx="4601100" cy="3686400"/>
          </a:xfrm>
          <a:prstGeom prst="flowChartProcess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B0FEFDB-F749-A542-AF91-559B845CF5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694"/>
    </mc:Choice>
    <mc:Fallback>
      <p:transition spd="slow" advTm="296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Model Construction</a:t>
            </a:r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0938" y="1865800"/>
            <a:ext cx="6802125" cy="168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C5637FD-378F-2D4B-BCDC-E814D25DE3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639"/>
    </mc:Choice>
    <mc:Fallback>
      <p:transition spd="slow" advTm="406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Next Steps</a:t>
            </a:r>
            <a:endParaRPr sz="4800"/>
          </a:p>
        </p:txBody>
      </p:sp>
      <p:sp>
        <p:nvSpPr>
          <p:cNvPr id="145" name="Google Shape;145;p2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Confirming which algorithms I will use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Implementing the algorithms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Improving current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 on more visualizations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Delivery 4: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concrete outcomes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Evaluate performance of models</a:t>
            </a:r>
            <a:endParaRPr/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1775" y="2763325"/>
            <a:ext cx="3482699" cy="208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DF35EF9-69B1-0044-8211-86AE8680BA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567"/>
    </mc:Choice>
    <mc:Fallback>
      <p:transition spd="slow" advTm="865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Questions?</a:t>
            </a:r>
            <a:endParaRPr sz="4800"/>
          </a:p>
        </p:txBody>
      </p:sp>
      <p:sp>
        <p:nvSpPr>
          <p:cNvPr id="152" name="Google Shape;152;p2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Please contact me via email: </a:t>
            </a:r>
            <a:r>
              <a:rPr lang="en" b="1"/>
              <a:t>sjain3@umbc.edu</a:t>
            </a:r>
            <a:endParaRPr b="1"/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4188" y="1835000"/>
            <a:ext cx="6175614" cy="286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E4921AE-F063-DA4C-AE0F-F00EE61BED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51"/>
    </mc:Choice>
    <mc:Fallback>
      <p:transition spd="slow" advTm="147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Resources</a:t>
            </a:r>
            <a:endParaRPr sz="4800"/>
          </a:p>
        </p:txBody>
      </p:sp>
      <p:sp>
        <p:nvSpPr>
          <p:cNvPr id="159" name="Google Shape;159;p2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https://www.kaggle.com/usdot/flight-delays#airlines.csv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https://arxiv.org/pdf/1903.06740.pdf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https://engineering.upside.com/applying-predictive-analytics-to-flight-delays-85413ca4939f</a:t>
            </a:r>
            <a:endParaRPr sz="24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E931F12-6202-3945-B54C-D2AE09B325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1"/>
    </mc:Choice>
    <mc:Fallback>
      <p:transition spd="slow" advTm="22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Project Recap</a:t>
            </a:r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95D46"/>
                </a:solidFill>
              </a:rPr>
              <a:t>●  To predict upcoming flight delays based on previous delays </a:t>
            </a:r>
            <a:endParaRPr>
              <a:solidFill>
                <a:srgbClr val="695D4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95D46"/>
                </a:solidFill>
              </a:rPr>
              <a:t>●  Help to prevent future delays</a:t>
            </a:r>
            <a:endParaRPr>
              <a:solidFill>
                <a:srgbClr val="695D4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95D46"/>
                </a:solidFill>
              </a:rPr>
              <a:t>●  Help consumers know which airlines/airports  to use and/or avoid 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F02E0D3-53AD-CE44-81A9-8D769CF12A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857"/>
    </mc:Choice>
    <mc:Fallback>
      <p:transition spd="slow" advTm="258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Delivery 3 Topics</a:t>
            </a:r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 updates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Cleansing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Exploratory Data Analysis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Construction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Next Steps</a:t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60293">
            <a:off x="4869000" y="2354575"/>
            <a:ext cx="3035867" cy="206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63B0A91-47B4-A040-B272-C4CBA4AB34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19"/>
    </mc:Choice>
    <mc:Fallback>
      <p:transition spd="slow" advTm="235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460950" y="207100"/>
            <a:ext cx="8222100" cy="15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Project Updates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7616100" cy="15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Changed historical weather API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World Weather Online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Focussed on Historical Weather (EDA)?</a:t>
            </a:r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1201275" y="-502025"/>
            <a:ext cx="73440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5050" y="2078450"/>
            <a:ext cx="2665250" cy="26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F459784-7A14-2B43-8484-62ADAE8B18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443"/>
    </mc:Choice>
    <mc:Fallback>
      <p:transition spd="slow" advTm="394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World Weather Online API</a:t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 rotWithShape="1">
          <a:blip r:embed="rId5">
            <a:alphaModFix/>
          </a:blip>
          <a:srcRect t="12899" r="4269"/>
          <a:stretch/>
        </p:blipFill>
        <p:spPr>
          <a:xfrm>
            <a:off x="1236375" y="1425075"/>
            <a:ext cx="2355575" cy="301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0500" y="1379213"/>
            <a:ext cx="2535025" cy="310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2F095C6-616F-254F-96A7-C2ACDB19B4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603"/>
    </mc:Choice>
    <mc:Fallback>
      <p:transition spd="slow" advTm="31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Exploratory Data Analysis</a:t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 rotWithShape="1">
          <a:blip r:embed="rId5">
            <a:alphaModFix/>
          </a:blip>
          <a:srcRect l="1039"/>
          <a:stretch/>
        </p:blipFill>
        <p:spPr>
          <a:xfrm>
            <a:off x="244425" y="2790000"/>
            <a:ext cx="8747175" cy="7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 rotWithShape="1">
          <a:blip r:embed="rId6">
            <a:alphaModFix/>
          </a:blip>
          <a:srcRect l="1039"/>
          <a:stretch/>
        </p:blipFill>
        <p:spPr>
          <a:xfrm>
            <a:off x="244425" y="1616263"/>
            <a:ext cx="8747177" cy="7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4ABF9D8-84DD-1B4B-86E4-009481C397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882"/>
    </mc:Choice>
    <mc:Fallback>
      <p:transition spd="slow" advTm="308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Exploratory Data Analysis</a:t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2625" y="1678913"/>
            <a:ext cx="4210050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0700" y="1834063"/>
            <a:ext cx="4124325" cy="219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30758B3-1D6A-A34B-B878-3A1448393A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985"/>
    </mc:Choice>
    <mc:Fallback>
      <p:transition spd="slow" advTm="239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1725" y="1150325"/>
            <a:ext cx="5320526" cy="35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311700" y="2006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Exploratory Data Analysis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5D03A4A-19B9-3144-85EE-EA30B91C9D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241"/>
    </mc:Choice>
    <mc:Fallback>
      <p:transition spd="slow" advTm="49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Exploratory Data Analysis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2700" y="1559700"/>
            <a:ext cx="5224901" cy="29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EBECDCC-2D39-7544-B6CD-CC55A51F3B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21"/>
    </mc:Choice>
    <mc:Fallback>
      <p:transition spd="slow" advTm="195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334</Words>
  <Application>Microsoft Macintosh PowerPoint</Application>
  <PresentationFormat>On-screen Show (16:9)</PresentationFormat>
  <Paragraphs>62</Paragraphs>
  <Slides>15</Slides>
  <Notes>15</Notes>
  <HiddenSlides>0</HiddenSlides>
  <MMClips>15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PT Sans Narrow</vt:lpstr>
      <vt:lpstr>Open Sans</vt:lpstr>
      <vt:lpstr>Tropic</vt:lpstr>
      <vt:lpstr>Predicting Upcoming Flight Delays</vt:lpstr>
      <vt:lpstr>Project Recap</vt:lpstr>
      <vt:lpstr>Delivery 3 Topics</vt:lpstr>
      <vt:lpstr>Project Updates</vt:lpstr>
      <vt:lpstr>World Weather Online API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Model Construction</vt:lpstr>
      <vt:lpstr>Next Steps</vt:lpstr>
      <vt:lpstr>Questions?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Upcoming Flight Delays</dc:title>
  <cp:lastModifiedBy>Shalini Jain</cp:lastModifiedBy>
  <cp:revision>2</cp:revision>
  <dcterms:modified xsi:type="dcterms:W3CDTF">2020-04-06T03:25:22Z</dcterms:modified>
</cp:coreProperties>
</file>